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72" r:id="rId12"/>
    <p:sldId id="276" r:id="rId13"/>
    <p:sldId id="271" r:id="rId14"/>
    <p:sldId id="270" r:id="rId15"/>
    <p:sldId id="268" r:id="rId16"/>
    <p:sldId id="269" r:id="rId17"/>
    <p:sldId id="258" r:id="rId18"/>
    <p:sldId id="273" r:id="rId19"/>
    <p:sldId id="274" r:id="rId20"/>
    <p:sldId id="275" r:id="rId21"/>
  </p:sldIdLst>
  <p:sldSz cx="12192000" cy="6858000"/>
  <p:notesSz cx="6797675" cy="9928225"/>
  <p:photoAlbum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-104" y="-8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DA91A-0902-4430-9358-5A970FA0E26F}" type="datetimeFigureOut">
              <a:rPr lang="nl-NL" smtClean="0"/>
              <a:t>03-09-14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D5E81-A743-4F12-95DC-42FFCBD622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6890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664C9-0E73-46DF-8569-5EB74824CF87}" type="datetimeFigureOut">
              <a:rPr lang="nl-NL" smtClean="0"/>
              <a:t>03-09-14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3C98F-3ED9-40A9-A239-32A502683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5971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3C98F-3ED9-40A9-A239-32A50268355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1013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8B10-E871-405C-B607-7529AA5F9FA3}" type="datetime1">
              <a:rPr lang="nl-NL" smtClean="0"/>
              <a:t>03-09-14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F799-8053-4D60-994B-4A971A6131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953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5CA8-49E4-4061-B83D-88764EF54FD3}" type="datetime1">
              <a:rPr lang="nl-NL" smtClean="0"/>
              <a:t>03-09-14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F799-8053-4D60-994B-4A971A6131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9526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0AD15-6DCD-43F9-8513-70E6711C98D2}" type="datetime1">
              <a:rPr lang="nl-NL" smtClean="0"/>
              <a:t>03-09-14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F799-8053-4D60-994B-4A971A6131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2717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B581-3000-433B-AD76-7C96E00F61F9}" type="datetime1">
              <a:rPr lang="nl-NL" smtClean="0"/>
              <a:t>03-09-14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F799-8053-4D60-994B-4A971A6131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3821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D3316-7FD6-4558-8F86-B225AF53F985}" type="datetime1">
              <a:rPr lang="nl-NL" smtClean="0"/>
              <a:t>03-09-14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F799-8053-4D60-994B-4A971A6131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8931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B7D3-590E-457A-98DF-40C282BD40B3}" type="datetime1">
              <a:rPr lang="nl-NL" smtClean="0"/>
              <a:t>03-09-14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F799-8053-4D60-994B-4A971A6131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7953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CD6B-ADE9-4E5D-B4E8-CCED1B9DAD23}" type="datetime1">
              <a:rPr lang="nl-NL" smtClean="0"/>
              <a:t>03-09-14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F799-8053-4D60-994B-4A971A6131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568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B503B-A754-4B2C-B22D-5292CA51667E}" type="datetime1">
              <a:rPr lang="nl-NL" smtClean="0"/>
              <a:t>03-09-14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F799-8053-4D60-994B-4A971A6131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2768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B4A0-822C-4965-85F4-F2526A7E9663}" type="datetime1">
              <a:rPr lang="nl-NL" smtClean="0"/>
              <a:t>03-09-14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F799-8053-4D60-994B-4A971A6131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4960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FE36-EC62-497D-ACD1-BF39052FA85C}" type="datetime1">
              <a:rPr lang="nl-NL" smtClean="0"/>
              <a:t>03-09-14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F799-8053-4D60-994B-4A971A6131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1042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98C72-46DF-4E5A-98D4-AEE6D2D4C96E}" type="datetime1">
              <a:rPr lang="nl-NL" smtClean="0"/>
              <a:t>03-09-14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F799-8053-4D60-994B-4A971A6131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1788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1AF44-5E87-44EF-858C-9EDA86A9D777}" type="datetime1">
              <a:rPr lang="nl-NL" smtClean="0"/>
              <a:t>03-09-14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8F799-8053-4D60-994B-4A971A6131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2295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Verzamelde plaatjes bij theorie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5294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AG191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675" y="0"/>
            <a:ext cx="67246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F799-8053-4D60-994B-4A971A613128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0283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AG192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1488" y="0"/>
            <a:ext cx="87074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F799-8053-4D60-994B-4A971A613128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4985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AG192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863" y="0"/>
            <a:ext cx="88042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F799-8053-4D60-994B-4A971A613128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5199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AG192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" y="0"/>
            <a:ext cx="10744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F799-8053-4D60-994B-4A971A613128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1683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AG192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8625" y="0"/>
            <a:ext cx="87931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F799-8053-4D60-994B-4A971A613128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7952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AG192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050" y="0"/>
            <a:ext cx="108839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F799-8053-4D60-994B-4A971A613128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2316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AG192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850" y="0"/>
            <a:ext cx="112887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F799-8053-4D60-994B-4A971A613128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5234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AG190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538" y="0"/>
            <a:ext cx="112109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F799-8053-4D60-994B-4A971A613128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310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AG192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613" y="0"/>
            <a:ext cx="107727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F799-8053-4D60-994B-4A971A613128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7297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AG192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288" y="0"/>
            <a:ext cx="108934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F799-8053-4D60-994B-4A971A613128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6418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AG190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525" y="0"/>
            <a:ext cx="45529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F799-8053-4D60-994B-4A971A61312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2581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AG192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75" y="0"/>
            <a:ext cx="106870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F799-8053-4D60-994B-4A971A613128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5267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AG191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1113" y="0"/>
            <a:ext cx="45497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F799-8053-4D60-994B-4A971A61312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5880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AG191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5575" y="0"/>
            <a:ext cx="42608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F799-8053-4D60-994B-4A971A613128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9882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AG191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63" y="0"/>
            <a:ext cx="11953875" cy="6858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0920000"/>
            </a:camera>
            <a:lightRig rig="threePt" dir="t"/>
          </a:scene3d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F799-8053-4D60-994B-4A971A61312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2757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AG191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9225" y="0"/>
            <a:ext cx="93519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F799-8053-4D60-994B-4A971A61312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1311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AG191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4675" y="0"/>
            <a:ext cx="85010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F799-8053-4D60-994B-4A971A61312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8840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AG191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25" y="0"/>
            <a:ext cx="114617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F799-8053-4D60-994B-4A971A613128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7829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AG191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8813" y="0"/>
            <a:ext cx="57943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F799-8053-4D60-994B-4A971A613128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782265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43</Words>
  <Application>Microsoft Macintosh PowerPoint</Application>
  <PresentationFormat>Aangepast</PresentationFormat>
  <Paragraphs>40</Paragraphs>
  <Slides>20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Kantoorthema</vt:lpstr>
      <vt:lpstr>Verzamelde plaatjes bij theorie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Verzamelde plaatjes bij theorie</dc:title>
  <dc:creator>Huub Hessel</dc:creator>
  <cp:lastModifiedBy>Huub Hessel</cp:lastModifiedBy>
  <cp:revision>4</cp:revision>
  <cp:lastPrinted>2014-08-28T06:57:09Z</cp:lastPrinted>
  <dcterms:created xsi:type="dcterms:W3CDTF">2014-08-28T06:48:50Z</dcterms:created>
  <dcterms:modified xsi:type="dcterms:W3CDTF">2014-09-03T20:06:27Z</dcterms:modified>
</cp:coreProperties>
</file>